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Puerta Directa is a private packaging business- kind of like FedEx or UPS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Delivers personal and commercial packages- from large quantities of supermarket products, to small personal items.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Operates in the Canary Islands- set of islands in spain.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puertadirecta.weebly.com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Andrew Skeels, Bailey Dawson, Malaysia Joseph, Naeun Shim, Claudia Mora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b="17457" l="13287" r="12313" t="13814"/>
          <a:stretch/>
        </p:blipFill>
        <p:spPr>
          <a:xfrm>
            <a:off x="3626562" y="1142250"/>
            <a:ext cx="1891024" cy="145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Puerta Directa?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Puerta Directa is a private packaging business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Delivers personal and commercial packages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Operates in the Canary Islands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5-11 at 8.57.59 PM.pn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8199" y="2037426"/>
            <a:ext cx="3546049" cy="27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650" y="2544637"/>
            <a:ext cx="4372049" cy="17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Original Problem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Two Main Issues: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Company has </a:t>
            </a:r>
            <a:r>
              <a:rPr lang="en"/>
              <a:t>archaic</a:t>
            </a:r>
            <a:r>
              <a:rPr lang="en"/>
              <a:t> system of tracking Trucks and keeping up to date with their inspections.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Also, there is no record of which employee would drive each truck because </a:t>
            </a:r>
            <a:r>
              <a:rPr lang="en"/>
              <a:t>Trucks and Employees are randomly assigned to each other.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/>
              <a:t>So when an Employee does damage to a Truck, there is no way of knowing who it was unless they admit it.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Original Problem (Cont.)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Consequences of lack of tracking systems for Inspections, and Trucks-Employees:</a:t>
            </a:r>
          </a:p>
          <a:p>
            <a:pPr indent="-228600" lvl="0" marL="457200">
              <a:spcBef>
                <a:spcPts val="0"/>
              </a:spcBef>
              <a:spcAft>
                <a:spcPts val="1000"/>
              </a:spcAft>
            </a:pPr>
            <a:r>
              <a:rPr lang="en"/>
              <a:t>Trucks</a:t>
            </a:r>
            <a:r>
              <a:rPr lang="en"/>
              <a:t> may fail inspection for not being up to date with </a:t>
            </a:r>
            <a:r>
              <a:rPr lang="en"/>
              <a:t>maintenance</a:t>
            </a:r>
          </a:p>
          <a:p>
            <a:pPr indent="-228600" lvl="0" marL="457200">
              <a:spcBef>
                <a:spcPts val="0"/>
              </a:spcBef>
              <a:spcAft>
                <a:spcPts val="1000"/>
              </a:spcAft>
            </a:pPr>
            <a:r>
              <a:rPr lang="en"/>
              <a:t>Trucks may miss inspection, which can bring legal consequences to company</a:t>
            </a:r>
          </a:p>
          <a:p>
            <a:pPr indent="-228600" lvl="0" marL="457200">
              <a:spcBef>
                <a:spcPts val="0"/>
              </a:spcBef>
              <a:spcAft>
                <a:spcPts val="1000"/>
              </a:spcAft>
            </a:pPr>
            <a:r>
              <a:rPr lang="en"/>
              <a:t>If no one admits to damaging a truck, person goes unpunished and this may create the feeling that employees can treat trucks in a careless manner, which can be expensive for Puerta Directa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Solution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577400"/>
            <a:ext cx="8520600" cy="249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We created a database that </a:t>
            </a:r>
            <a:r>
              <a:rPr lang="en"/>
              <a:t>tracks</a:t>
            </a:r>
            <a:r>
              <a:rPr lang="en"/>
              <a:t> inspections of all trucks, as well as the state of their inspection: passed, in transit, or failed</a:t>
            </a:r>
          </a:p>
          <a:p>
            <a:pPr indent="-228600" lvl="0"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The database also links each truck to a specific employee through Employee ID and Vin Number. We did this through deliveries. </a:t>
            </a:r>
          </a:p>
          <a:p>
            <a:pPr indent="-228600" lvl="0"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Now we know what employee is driving each truck for which delivery.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Website: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45400" y="1152475"/>
            <a:ext cx="8520600" cy="102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650" u="sng">
                <a:solidFill>
                  <a:srgbClr val="0066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http://puertadirecta.weebly.com</a:t>
            </a:r>
          </a:p>
        </p:txBody>
      </p:sp>
      <p:pic>
        <p:nvPicPr>
          <p:cNvPr descr="Screen Shot 2017-05-11 at 8.58.19 PM.png"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1662" y="2313809"/>
            <a:ext cx="4208075" cy="220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Overall Business Value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494950"/>
            <a:ext cx="8520600" cy="163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spcAft>
                <a:spcPts val="1000"/>
              </a:spcAft>
            </a:pPr>
            <a:r>
              <a:rPr lang="en"/>
              <a:t>Decreased Probability of Human Error</a:t>
            </a:r>
          </a:p>
          <a:p>
            <a:pPr indent="-228600" lvl="0" marL="457200">
              <a:spcBef>
                <a:spcPts val="0"/>
              </a:spcBef>
              <a:spcAft>
                <a:spcPts val="1000"/>
              </a:spcAft>
            </a:pPr>
            <a:r>
              <a:rPr lang="en"/>
              <a:t>Reduce potential business liability by keeping trucks up to date with inspections</a:t>
            </a:r>
          </a:p>
          <a:p>
            <a:pPr indent="-228600" lvl="0" marL="457200">
              <a:spcBef>
                <a:spcPts val="0"/>
              </a:spcBef>
              <a:spcAft>
                <a:spcPts val="1000"/>
              </a:spcAft>
            </a:pPr>
            <a:r>
              <a:rPr lang="en"/>
              <a:t>Help achieve customer satisfaction by keeping the entire truck fleet up to date on inspections and </a:t>
            </a:r>
            <a:r>
              <a:rPr lang="en"/>
              <a:t>maintenance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Any Questions?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